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0A936-B9C4-450D-BD70-F0753676FD90}" v="1" dt="2023-07-03T13:37:13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Baylis" userId="e2879b47-17d3-4a91-8f92-49c6e3de5e0c" providerId="ADAL" clId="{9570A936-B9C4-450D-BD70-F0753676FD90}"/>
    <pc:docChg chg="custSel addSld modSld">
      <pc:chgData name="Jay Baylis" userId="e2879b47-17d3-4a91-8f92-49c6e3de5e0c" providerId="ADAL" clId="{9570A936-B9C4-450D-BD70-F0753676FD90}" dt="2023-07-03T13:49:50.835" v="2" actId="478"/>
      <pc:docMkLst>
        <pc:docMk/>
      </pc:docMkLst>
      <pc:sldChg chg="delSp new mod">
        <pc:chgData name="Jay Baylis" userId="e2879b47-17d3-4a91-8f92-49c6e3de5e0c" providerId="ADAL" clId="{9570A936-B9C4-450D-BD70-F0753676FD90}" dt="2023-07-03T13:49:50.835" v="2" actId="478"/>
        <pc:sldMkLst>
          <pc:docMk/>
          <pc:sldMk cId="2705516616" sldId="262"/>
        </pc:sldMkLst>
        <pc:spChg chg="del">
          <ac:chgData name="Jay Baylis" userId="e2879b47-17d3-4a91-8f92-49c6e3de5e0c" providerId="ADAL" clId="{9570A936-B9C4-450D-BD70-F0753676FD90}" dt="2023-07-03T13:49:50.835" v="2" actId="478"/>
          <ac:spMkLst>
            <pc:docMk/>
            <pc:sldMk cId="2705516616" sldId="262"/>
            <ac:spMk id="2" creationId="{02962E2B-99CA-FA45-FA02-DF679CBDF848}"/>
          </ac:spMkLst>
        </pc:spChg>
        <pc:spChg chg="del">
          <ac:chgData name="Jay Baylis" userId="e2879b47-17d3-4a91-8f92-49c6e3de5e0c" providerId="ADAL" clId="{9570A936-B9C4-450D-BD70-F0753676FD90}" dt="2023-07-03T13:49:49.279" v="1" actId="478"/>
          <ac:spMkLst>
            <pc:docMk/>
            <pc:sldMk cId="2705516616" sldId="262"/>
            <ac:spMk id="3" creationId="{175A7E6A-FE5C-823B-71B8-F577341C0CB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Monday, July 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1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8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0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Monday, July 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3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0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3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5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0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0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Monday, July 3,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63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Monday, July 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13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A212D-5C08-1D5E-FA7D-34D942A61217}"/>
              </a:ext>
            </a:extLst>
          </p:cNvPr>
          <p:cNvSpPr txBox="1"/>
          <p:nvPr/>
        </p:nvSpPr>
        <p:spPr>
          <a:xfrm>
            <a:off x="720000" y="728663"/>
            <a:ext cx="4739506" cy="181283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spc="-100" dirty="0">
                <a:latin typeface="+mj-lt"/>
                <a:ea typeface="+mj-ea"/>
                <a:cs typeface="+mj-cs"/>
              </a:rPr>
              <a:t>SU PRESIDENT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600" b="1" spc="-100" dirty="0">
                <a:latin typeface="+mj-lt"/>
                <a:ea typeface="+mj-ea"/>
                <a:cs typeface="+mj-cs"/>
              </a:rPr>
              <a:t>CARL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067A-6977-660C-CE00-114A87F05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77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CC389-12B3-47D2-5679-D895822BD9AC}"/>
              </a:ext>
            </a:extLst>
          </p:cNvPr>
          <p:cNvSpPr txBox="1"/>
          <p:nvPr/>
        </p:nvSpPr>
        <p:spPr>
          <a:xfrm>
            <a:off x="618565" y="4316506"/>
            <a:ext cx="5136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:	THAMESMEAD SCHOOL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COURSES: 	ECONOMICS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FRENCH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POLITICS </a:t>
            </a:r>
          </a:p>
        </p:txBody>
      </p:sp>
    </p:spTree>
    <p:extLst>
      <p:ext uri="{BB962C8B-B14F-4D97-AF65-F5344CB8AC3E}">
        <p14:creationId xmlns:p14="http://schemas.microsoft.com/office/powerpoint/2010/main" val="200129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A212D-5C08-1D5E-FA7D-34D942A61217}"/>
              </a:ext>
            </a:extLst>
          </p:cNvPr>
          <p:cNvSpPr txBox="1"/>
          <p:nvPr/>
        </p:nvSpPr>
        <p:spPr>
          <a:xfrm>
            <a:off x="360000" y="513510"/>
            <a:ext cx="5568276" cy="20279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spc="-100" dirty="0">
                <a:latin typeface="+mj-lt"/>
                <a:ea typeface="+mj-ea"/>
                <a:cs typeface="+mj-cs"/>
              </a:rPr>
              <a:t>SU  VICE  PRESIDENT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600" b="1" spc="-100" dirty="0">
                <a:latin typeface="+mj-lt"/>
                <a:ea typeface="+mj-ea"/>
                <a:cs typeface="+mj-cs"/>
              </a:rPr>
              <a:t>ROSS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067A-6977-660C-CE00-114A87F0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 b="6456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CC389-12B3-47D2-5679-D895822BD9AC}"/>
              </a:ext>
            </a:extLst>
          </p:cNvPr>
          <p:cNvSpPr txBox="1"/>
          <p:nvPr/>
        </p:nvSpPr>
        <p:spPr>
          <a:xfrm>
            <a:off x="575750" y="3577843"/>
            <a:ext cx="5136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:	THAMESMEAD SCHOOL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COURSES: 	POLITICS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HISTORY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3D DESIGN </a:t>
            </a:r>
          </a:p>
        </p:txBody>
      </p:sp>
    </p:spTree>
    <p:extLst>
      <p:ext uri="{BB962C8B-B14F-4D97-AF65-F5344CB8AC3E}">
        <p14:creationId xmlns:p14="http://schemas.microsoft.com/office/powerpoint/2010/main" val="253592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A212D-5C08-1D5E-FA7D-34D942A61217}"/>
              </a:ext>
            </a:extLst>
          </p:cNvPr>
          <p:cNvSpPr txBox="1"/>
          <p:nvPr/>
        </p:nvSpPr>
        <p:spPr>
          <a:xfrm>
            <a:off x="720000" y="728663"/>
            <a:ext cx="4699165" cy="190696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spc="-100" dirty="0">
                <a:latin typeface="+mj-lt"/>
                <a:ea typeface="+mj-ea"/>
                <a:cs typeface="+mj-cs"/>
              </a:rPr>
              <a:t>SU  ECO EXEC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600" b="1" spc="-100" dirty="0">
                <a:latin typeface="+mj-lt"/>
                <a:ea typeface="+mj-ea"/>
                <a:cs typeface="+mj-cs"/>
              </a:rPr>
              <a:t>FREDDIE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067A-6977-660C-CE00-114A87F0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 b="6456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CC389-12B3-47D2-5679-D895822BD9AC}"/>
              </a:ext>
            </a:extLst>
          </p:cNvPr>
          <p:cNvSpPr txBox="1"/>
          <p:nvPr/>
        </p:nvSpPr>
        <p:spPr>
          <a:xfrm>
            <a:off x="618565" y="4316506"/>
            <a:ext cx="5136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: 	TEDDINGTON SCHOOL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COURSES: 	PSYCHOLOGY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MATHS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GEOGRAPHY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16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A212D-5C08-1D5E-FA7D-34D942A61217}"/>
              </a:ext>
            </a:extLst>
          </p:cNvPr>
          <p:cNvSpPr txBox="1"/>
          <p:nvPr/>
        </p:nvSpPr>
        <p:spPr>
          <a:xfrm>
            <a:off x="720000" y="728663"/>
            <a:ext cx="4927765" cy="181283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spc="-100" dirty="0">
                <a:latin typeface="+mj-lt"/>
                <a:ea typeface="+mj-ea"/>
                <a:cs typeface="+mj-cs"/>
              </a:rPr>
              <a:t>SU EVENTS EXEC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600" b="1" spc="-100" dirty="0">
                <a:latin typeface="+mj-lt"/>
                <a:ea typeface="+mj-ea"/>
                <a:cs typeface="+mj-cs"/>
              </a:rPr>
              <a:t>JAKE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067A-6977-660C-CE00-114A87F0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 b="6456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CC389-12B3-47D2-5679-D895822BD9AC}"/>
              </a:ext>
            </a:extLst>
          </p:cNvPr>
          <p:cNvSpPr txBox="1"/>
          <p:nvPr/>
        </p:nvSpPr>
        <p:spPr>
          <a:xfrm>
            <a:off x="618565" y="4316506"/>
            <a:ext cx="5136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:	ESHER CofE HIGH SCHOOL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COURSES:	PHILOSOPHY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POLITICS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FILM STUDIES </a:t>
            </a:r>
          </a:p>
        </p:txBody>
      </p:sp>
    </p:spTree>
    <p:extLst>
      <p:ext uri="{BB962C8B-B14F-4D97-AF65-F5344CB8AC3E}">
        <p14:creationId xmlns:p14="http://schemas.microsoft.com/office/powerpoint/2010/main" val="315653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A212D-5C08-1D5E-FA7D-34D942A61217}"/>
              </a:ext>
            </a:extLst>
          </p:cNvPr>
          <p:cNvSpPr txBox="1"/>
          <p:nvPr/>
        </p:nvSpPr>
        <p:spPr>
          <a:xfrm>
            <a:off x="720000" y="728663"/>
            <a:ext cx="5015638" cy="279573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spc="-100" dirty="0">
                <a:latin typeface="+mj-lt"/>
                <a:ea typeface="+mj-ea"/>
                <a:cs typeface="+mj-cs"/>
              </a:rPr>
              <a:t>SU  EQUALITY AND WELFARE EXEC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600" b="1" spc="-100" dirty="0">
                <a:latin typeface="+mj-lt"/>
                <a:ea typeface="+mj-ea"/>
                <a:cs typeface="+mj-cs"/>
              </a:rPr>
              <a:t>JAY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067A-6977-660C-CE00-114A87F0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b="6668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CC389-12B3-47D2-5679-D895822BD9AC}"/>
              </a:ext>
            </a:extLst>
          </p:cNvPr>
          <p:cNvSpPr txBox="1"/>
          <p:nvPr/>
        </p:nvSpPr>
        <p:spPr>
          <a:xfrm>
            <a:off x="575750" y="4383742"/>
            <a:ext cx="5520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:	EMANUEL SCHOOL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COURSES:	ENGLISH LANGUAGE &amp; 			LITERATURE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PSYCHOLOGY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PHILOSOPHY</a:t>
            </a:r>
          </a:p>
          <a:p>
            <a:r>
              <a:rPr lang="en-GB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05462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A212D-5C08-1D5E-FA7D-34D942A61217}"/>
              </a:ext>
            </a:extLst>
          </p:cNvPr>
          <p:cNvSpPr txBox="1"/>
          <p:nvPr/>
        </p:nvSpPr>
        <p:spPr>
          <a:xfrm>
            <a:off x="720000" y="728663"/>
            <a:ext cx="4941212" cy="131529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85000"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spc="-100" dirty="0">
                <a:latin typeface="+mj-lt"/>
                <a:ea typeface="+mj-ea"/>
                <a:cs typeface="+mj-cs"/>
              </a:rPr>
              <a:t>SU MARKETING EXEC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600" b="1" spc="-100" dirty="0">
                <a:latin typeface="+mj-lt"/>
                <a:ea typeface="+mj-ea"/>
                <a:cs typeface="+mj-cs"/>
              </a:rPr>
              <a:t>LIAM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067A-6977-660C-CE00-114A87F0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 b="6456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CC389-12B3-47D2-5679-D895822BD9AC}"/>
              </a:ext>
            </a:extLst>
          </p:cNvPr>
          <p:cNvSpPr txBox="1"/>
          <p:nvPr/>
        </p:nvSpPr>
        <p:spPr>
          <a:xfrm>
            <a:off x="720000" y="2772616"/>
            <a:ext cx="5136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:  	SUNBURY MANOR SCHOOL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COURSES:	BUSINESS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HISTORY</a:t>
            </a:r>
          </a:p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POLITICS  </a:t>
            </a:r>
          </a:p>
        </p:txBody>
      </p:sp>
    </p:spTree>
    <p:extLst>
      <p:ext uri="{BB962C8B-B14F-4D97-AF65-F5344CB8AC3E}">
        <p14:creationId xmlns:p14="http://schemas.microsoft.com/office/powerpoint/2010/main" val="241865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516616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129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Avenir Next LT Pro</vt:lpstr>
      <vt:lpstr>Open sans</vt:lpstr>
      <vt:lpstr>Sagona Book</vt:lpstr>
      <vt:lpstr>The Hand Extrablack</vt:lpstr>
      <vt:lpstr>BlobVTI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Baylis</dc:creator>
  <cp:lastModifiedBy>Jay Baylis</cp:lastModifiedBy>
  <cp:revision>1</cp:revision>
  <cp:lastPrinted>2023-07-03T13:37:19Z</cp:lastPrinted>
  <dcterms:created xsi:type="dcterms:W3CDTF">2023-07-03T13:20:57Z</dcterms:created>
  <dcterms:modified xsi:type="dcterms:W3CDTF">2023-07-03T13:49:56Z</dcterms:modified>
</cp:coreProperties>
</file>